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room.goog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3600" b="1" dirty="0" smtClean="0"/>
              <a:t>Зайдите </a:t>
            </a:r>
            <a:r>
              <a:rPr lang="ru-RU" sz="3600" b="1" dirty="0" smtClean="0"/>
              <a:t>в </a:t>
            </a:r>
            <a:r>
              <a:rPr lang="en-US" sz="3600" b="1" dirty="0" smtClean="0"/>
              <a:t>Google</a:t>
            </a:r>
            <a:r>
              <a:rPr lang="ru-RU" sz="3600" b="1" dirty="0" smtClean="0"/>
              <a:t> </a:t>
            </a:r>
            <a:r>
              <a:rPr lang="ru-RU" sz="3600" b="1" dirty="0" smtClean="0"/>
              <a:t>Класс</a:t>
            </a:r>
          </a:p>
          <a:p>
            <a:pPr marL="0" indent="0">
              <a:buNone/>
            </a:pPr>
            <a:r>
              <a:rPr lang="en-US" sz="3600" b="1" smtClean="0">
                <a:hlinkClick r:id="rId2"/>
              </a:rPr>
              <a:t>www.classroom.google.com</a:t>
            </a:r>
            <a:endParaRPr lang="en-US" sz="3600" b="1" smtClean="0"/>
          </a:p>
          <a:p>
            <a:pPr marL="0" indent="0">
              <a:buNone/>
            </a:pPr>
            <a:r>
              <a:rPr lang="ru-RU" sz="3600" b="1" smtClean="0"/>
              <a:t>2</a:t>
            </a:r>
            <a:r>
              <a:rPr lang="ru-RU" sz="3600" b="1" dirty="0" smtClean="0"/>
              <a:t>. Присоединитесь к курсу </a:t>
            </a:r>
            <a:r>
              <a:rPr lang="en-US" sz="3600" b="1" dirty="0" smtClean="0"/>
              <a:t>ny344kj</a:t>
            </a:r>
            <a:r>
              <a:rPr lang="ru-RU" sz="3600" b="1" dirty="0" smtClean="0"/>
              <a:t> и следуете его инструкциям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Инструкция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8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410</TotalTime>
  <Words>16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Инструкция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 Кетова</dc:creator>
  <cp:lastModifiedBy>Валерия Кетова</cp:lastModifiedBy>
  <cp:revision>31</cp:revision>
  <dcterms:created xsi:type="dcterms:W3CDTF">2018-03-25T14:28:08Z</dcterms:created>
  <dcterms:modified xsi:type="dcterms:W3CDTF">2018-11-25T18:29:54Z</dcterms:modified>
</cp:coreProperties>
</file>